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4"/>
  </p:sldMasterIdLst>
  <p:notesMasterIdLst>
    <p:notesMasterId r:id="rId6"/>
  </p:notesMasterIdLst>
  <p:sldIdLst>
    <p:sldId id="258" r:id="rId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2C71F-9A0D-450C-98BD-16605DB599EA}" v="165" dt="2020-04-07T19:18:07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estia, Virginia" userId="S::prestiav@leonschools.net::ccbcbb2d-0ea4-4f6e-99ae-68f5a0040d2a" providerId="AD" clId="Web-{D102C71F-9A0D-450C-98BD-16605DB599EA}"/>
    <pc:docChg chg="modSld">
      <pc:chgData name="Prestia, Virginia" userId="S::prestiav@leonschools.net::ccbcbb2d-0ea4-4f6e-99ae-68f5a0040d2a" providerId="AD" clId="Web-{D102C71F-9A0D-450C-98BD-16605DB599EA}" dt="2020-04-07T19:18:07.359" v="162" actId="20577"/>
      <pc:docMkLst>
        <pc:docMk/>
      </pc:docMkLst>
      <pc:sldChg chg="addSp delSp modSp">
        <pc:chgData name="Prestia, Virginia" userId="S::prestiav@leonschools.net::ccbcbb2d-0ea4-4f6e-99ae-68f5a0040d2a" providerId="AD" clId="Web-{D102C71F-9A0D-450C-98BD-16605DB599EA}" dt="2020-04-07T19:18:07.359" v="161" actId="20577"/>
        <pc:sldMkLst>
          <pc:docMk/>
          <pc:sldMk cId="3240680759" sldId="258"/>
        </pc:sldMkLst>
        <pc:spChg chg="mod">
          <ac:chgData name="Prestia, Virginia" userId="S::prestiav@leonschools.net::ccbcbb2d-0ea4-4f6e-99ae-68f5a0040d2a" providerId="AD" clId="Web-{D102C71F-9A0D-450C-98BD-16605DB599EA}" dt="2020-04-07T19:11:22.834" v="62" actId="20577"/>
          <ac:spMkLst>
            <pc:docMk/>
            <pc:sldMk cId="3240680759" sldId="258"/>
            <ac:spMk id="3" creationId="{00000000-0000-0000-0000-000000000000}"/>
          </ac:spMkLst>
        </pc:spChg>
        <pc:spChg chg="mod">
          <ac:chgData name="Prestia, Virginia" userId="S::prestiav@leonschools.net::ccbcbb2d-0ea4-4f6e-99ae-68f5a0040d2a" providerId="AD" clId="Web-{D102C71F-9A0D-450C-98BD-16605DB599EA}" dt="2020-04-07T19:18:07.359" v="161" actId="20577"/>
          <ac:spMkLst>
            <pc:docMk/>
            <pc:sldMk cId="3240680759" sldId="258"/>
            <ac:spMk id="5" creationId="{00000000-0000-0000-0000-000000000000}"/>
          </ac:spMkLst>
        </pc:spChg>
        <pc:spChg chg="mod">
          <ac:chgData name="Prestia, Virginia" userId="S::prestiav@leonschools.net::ccbcbb2d-0ea4-4f6e-99ae-68f5a0040d2a" providerId="AD" clId="Web-{D102C71F-9A0D-450C-98BD-16605DB599EA}" dt="2020-04-07T19:17:57.109" v="159" actId="20577"/>
          <ac:spMkLst>
            <pc:docMk/>
            <pc:sldMk cId="3240680759" sldId="258"/>
            <ac:spMk id="8" creationId="{00000000-0000-0000-0000-000000000000}"/>
          </ac:spMkLst>
        </pc:spChg>
        <pc:picChg chg="add del mod">
          <ac:chgData name="Prestia, Virginia" userId="S::prestiav@leonschools.net::ccbcbb2d-0ea4-4f6e-99ae-68f5a0040d2a" providerId="AD" clId="Web-{D102C71F-9A0D-450C-98BD-16605DB599EA}" dt="2020-04-07T19:12:41.508" v="70"/>
          <ac:picMkLst>
            <pc:docMk/>
            <pc:sldMk cId="3240680759" sldId="258"/>
            <ac:picMk id="6" creationId="{53DB4852-2B0F-4F3E-A51B-DAF7466E881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C8A16-E997-446C-B7B5-C01D32A1B68B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450AC-9FB8-4984-971C-B39061440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450AC-9FB8-4984-971C-B390614404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5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0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8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06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74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52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42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8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9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75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41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1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00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4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B9670F-4935-4954-8B72-9BDE452851B3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7D92B-A224-44E0-8303-3CC222C7A5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17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  <p:sldLayoutId id="21474839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436" y="224830"/>
            <a:ext cx="6871854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   Welcome </a:t>
            </a:r>
            <a:r>
              <a:rPr lang="en-US" sz="2800" dirty="0"/>
              <a:t>to </a:t>
            </a:r>
            <a:r>
              <a:rPr lang="en-US" sz="2800" dirty="0" smtClean="0"/>
              <a:t>Mrs. </a:t>
            </a:r>
            <a:r>
              <a:rPr lang="en-US" sz="2800" dirty="0" err="1" smtClean="0"/>
              <a:t>Prestia’s</a:t>
            </a:r>
            <a:r>
              <a:rPr lang="en-US" sz="2800" dirty="0" smtClean="0"/>
              <a:t> Math Class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52" y="4933266"/>
            <a:ext cx="2359213" cy="16062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1300" b="1" dirty="0" smtClean="0">
                <a:solidFill>
                  <a:schemeClr val="tx1"/>
                </a:solidFill>
              </a:rPr>
              <a:t>teacher </a:t>
            </a:r>
            <a:r>
              <a:rPr lang="en-US" sz="1300" b="1" dirty="0">
                <a:solidFill>
                  <a:schemeClr val="tx1"/>
                </a:solidFill>
              </a:rPr>
              <a:t>Email Address</a:t>
            </a:r>
          </a:p>
          <a:p>
            <a:r>
              <a:rPr lang="en-US" sz="1300" b="1" dirty="0" smtClean="0">
                <a:solidFill>
                  <a:schemeClr val="bg1"/>
                </a:solidFill>
              </a:rPr>
              <a:t>Prestiav@leonschools.net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Send a message via Remind</a:t>
            </a:r>
          </a:p>
          <a:p>
            <a:pPr algn="l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552" y="1363058"/>
            <a:ext cx="5053206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US" b="1" dirty="0" smtClean="0"/>
              <a:t>Objectives</a:t>
            </a:r>
            <a:r>
              <a:rPr lang="en-US" b="1" dirty="0" smtClean="0"/>
              <a:t> for </a:t>
            </a:r>
            <a:r>
              <a:rPr lang="en-US" b="1" dirty="0"/>
              <a:t>the Week:</a:t>
            </a:r>
          </a:p>
          <a:p>
            <a:r>
              <a:rPr lang="en-US" sz="1200" dirty="0"/>
              <a:t> </a:t>
            </a:r>
            <a:endParaRPr lang="en-US" sz="1600" dirty="0"/>
          </a:p>
          <a:p>
            <a:r>
              <a:rPr lang="en-US" b="1" dirty="0" smtClean="0"/>
              <a:t>Assignment </a:t>
            </a:r>
            <a:r>
              <a:rPr lang="en-US" b="1" dirty="0"/>
              <a:t>Schedule for This Week:</a:t>
            </a:r>
          </a:p>
          <a:p>
            <a:r>
              <a:rPr lang="en-US" b="1" dirty="0"/>
              <a:t>M: </a:t>
            </a:r>
            <a:r>
              <a:rPr lang="en-US" b="1" dirty="0" smtClean="0"/>
              <a:t>Work on incomplete </a:t>
            </a:r>
            <a:r>
              <a:rPr lang="en-US" b="1" dirty="0" err="1" smtClean="0"/>
              <a:t>Thinkcentral</a:t>
            </a:r>
            <a:r>
              <a:rPr lang="en-US" b="1" dirty="0" smtClean="0"/>
              <a:t> assignments; Help sessions available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/>
              <a:t>T</a:t>
            </a:r>
            <a:r>
              <a:rPr lang="en-US" b="1" dirty="0" smtClean="0"/>
              <a:t>:   I-Ready Math 20 min./</a:t>
            </a:r>
            <a:r>
              <a:rPr lang="en-US" b="1" dirty="0" err="1" smtClean="0"/>
              <a:t>Thinkcentral</a:t>
            </a:r>
            <a:r>
              <a:rPr lang="en-US" b="1" dirty="0" smtClean="0"/>
              <a:t> assignments that are incomplete</a:t>
            </a:r>
            <a:endParaRPr lang="en-US" b="1" dirty="0"/>
          </a:p>
          <a:p>
            <a:r>
              <a:rPr lang="en-US" b="1" dirty="0"/>
              <a:t>W</a:t>
            </a:r>
            <a:r>
              <a:rPr lang="en-US" b="1" dirty="0" smtClean="0"/>
              <a:t>:  </a:t>
            </a:r>
            <a:r>
              <a:rPr lang="en-US" b="1" dirty="0" smtClean="0"/>
              <a:t>Complete all assignments; Help session available</a:t>
            </a:r>
            <a:endParaRPr lang="en-US" b="1" dirty="0"/>
          </a:p>
          <a:p>
            <a:r>
              <a:rPr lang="en-US" b="1" dirty="0"/>
              <a:t>R</a:t>
            </a:r>
            <a:r>
              <a:rPr lang="en-US" b="1" dirty="0" smtClean="0"/>
              <a:t>: Think Central  assignments/I-Ready Math </a:t>
            </a:r>
            <a:endParaRPr lang="en-US" b="1" dirty="0"/>
          </a:p>
          <a:p>
            <a:r>
              <a:rPr lang="en-US" b="1" dirty="0"/>
              <a:t>F</a:t>
            </a:r>
            <a:r>
              <a:rPr lang="en-US" b="1" dirty="0" smtClean="0"/>
              <a:t>: </a:t>
            </a:r>
            <a:r>
              <a:rPr lang="en-US" b="1" dirty="0" smtClean="0"/>
              <a:t>All math assignments are due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15758" y="1400984"/>
            <a:ext cx="3657600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b="1" dirty="0" smtClean="0"/>
              <a:t>Student Shout-Out:</a:t>
            </a:r>
          </a:p>
          <a:p>
            <a:pPr algn="ctr"/>
            <a:r>
              <a:rPr lang="en-US" dirty="0" smtClean="0"/>
              <a:t>Alexander Adams</a:t>
            </a:r>
          </a:p>
          <a:p>
            <a:pPr algn="ctr"/>
            <a:r>
              <a:rPr lang="en-US" dirty="0" smtClean="0"/>
              <a:t>Perfect Attendance</a:t>
            </a:r>
            <a:endParaRPr lang="en-US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b="1" dirty="0" smtClean="0"/>
              <a:t>LIVE LESSON LEARNERS!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11037" y="972021"/>
            <a:ext cx="48006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/>
              <a:t>Week </a:t>
            </a:r>
            <a:r>
              <a:rPr lang="en-US" sz="2000" b="1" smtClean="0"/>
              <a:t>#6: </a:t>
            </a:r>
            <a:r>
              <a:rPr lang="en-US" sz="2000" b="1" smtClean="0"/>
              <a:t>May </a:t>
            </a:r>
            <a:r>
              <a:rPr lang="en-US" sz="2000" b="1" smtClean="0"/>
              <a:t>18– </a:t>
            </a:r>
            <a:r>
              <a:rPr lang="en-US" sz="2000" b="1" smtClean="0"/>
              <a:t>May </a:t>
            </a:r>
            <a:r>
              <a:rPr lang="en-US" sz="2000" b="1" smtClean="0"/>
              <a:t>22, </a:t>
            </a:r>
            <a:r>
              <a:rPr lang="en-US" sz="2000" b="1" dirty="0" smtClean="0"/>
              <a:t>2020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35084" y="4631303"/>
            <a:ext cx="2914412" cy="19082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Need a help session? </a:t>
            </a:r>
          </a:p>
          <a:p>
            <a:pPr algn="ctr"/>
            <a:r>
              <a:rPr lang="en-US" sz="1600" dirty="0" smtClean="0"/>
              <a:t>Email </a:t>
            </a:r>
            <a:r>
              <a:rPr lang="en-US" sz="1600" dirty="0"/>
              <a:t>or </a:t>
            </a:r>
            <a:r>
              <a:rPr lang="en-US" sz="1600" dirty="0" smtClean="0"/>
              <a:t>send me a message on Remind! V</a:t>
            </a:r>
          </a:p>
          <a:p>
            <a:pPr algn="ctr"/>
            <a:r>
              <a:rPr lang="en-US" sz="1600" dirty="0" smtClean="0"/>
              <a:t> </a:t>
            </a:r>
            <a:r>
              <a:rPr lang="en-US" sz="1600" dirty="0"/>
              <a:t>Monday-Friday</a:t>
            </a:r>
          </a:p>
          <a:p>
            <a:pPr algn="ctr"/>
            <a:r>
              <a:rPr lang="en-US" sz="1600" dirty="0"/>
              <a:t>8</a:t>
            </a:r>
            <a:r>
              <a:rPr lang="en-US" sz="1600" dirty="0" smtClean="0"/>
              <a:t>:00 </a:t>
            </a:r>
            <a:r>
              <a:rPr lang="en-US" sz="1600" dirty="0"/>
              <a:t>a.m. – </a:t>
            </a:r>
            <a:r>
              <a:rPr lang="en-US" sz="1600" dirty="0" smtClean="0"/>
              <a:t>9:00 </a:t>
            </a:r>
            <a:r>
              <a:rPr lang="en-US" dirty="0" smtClean="0"/>
              <a:t>a.m.</a:t>
            </a:r>
          </a:p>
          <a:p>
            <a:pPr algn="ctr"/>
            <a:r>
              <a:rPr lang="en-US" dirty="0" smtClean="0"/>
              <a:t>Or                                                                                                </a:t>
            </a:r>
            <a:endParaRPr lang="en-US" dirty="0"/>
          </a:p>
          <a:p>
            <a:r>
              <a:rPr lang="en-US" dirty="0" smtClean="0"/>
              <a:t>    2:00 p.m. – 3:00 p.m. </a:t>
            </a:r>
            <a:endParaRPr lang="en-US" dirty="0"/>
          </a:p>
        </p:txBody>
      </p:sp>
      <p:pic>
        <p:nvPicPr>
          <p:cNvPr id="6" name="Picture 5" descr="Filles, maths et notes - Pourquoi Comment Combi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03" y="4871711"/>
            <a:ext cx="2455718" cy="19473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2" y="61392"/>
            <a:ext cx="936795" cy="122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80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A5F42BC6D33B469B9E4A1B2154A14F" ma:contentTypeVersion="7" ma:contentTypeDescription="Create a new document." ma:contentTypeScope="" ma:versionID="d19e916f09798e9eeabd017a7ad6dfa1">
  <xsd:schema xmlns:xsd="http://www.w3.org/2001/XMLSchema" xmlns:xs="http://www.w3.org/2001/XMLSchema" xmlns:p="http://schemas.microsoft.com/office/2006/metadata/properties" xmlns:ns2="2bd2ff84-6dc7-437f-83af-e64def46d4c2" targetNamespace="http://schemas.microsoft.com/office/2006/metadata/properties" ma:root="true" ma:fieldsID="1140acda334fcf18f1411aaeb51fd7dc" ns2:_="">
    <xsd:import namespace="2bd2ff84-6dc7-437f-83af-e64def46d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2ff84-6dc7-437f-83af-e64def46d4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08354E-9E77-4434-BA48-55D02E41C4EE}">
  <ds:schemaRefs>
    <ds:schemaRef ds:uri="2bd2ff84-6dc7-437f-83af-e64def46d4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B3D5F32-0452-47C4-ACB5-AF9D0C64F37E}">
  <ds:schemaRefs>
    <ds:schemaRef ds:uri="http://purl.org/dc/dcmitype/"/>
    <ds:schemaRef ds:uri="http://schemas.microsoft.com/office/infopath/2007/PartnerControls"/>
    <ds:schemaRef ds:uri="2bd2ff84-6dc7-437f-83af-e64def46d4c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EAC4A7-F99D-4929-A791-0DCD396AB2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{FF43B8B5-AD24-7D46-8587-1FF37CB75D13}tf10001062</Template>
  <TotalTime>148</TotalTime>
  <Words>86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   Welcome to Mrs. Prestia’s Math Class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Week ___</dc:title>
  <dc:creator>lowej</dc:creator>
  <cp:lastModifiedBy>Prestia, Virginia</cp:lastModifiedBy>
  <cp:revision>21</cp:revision>
  <cp:lastPrinted>2014-01-06T14:49:46Z</cp:lastPrinted>
  <dcterms:created xsi:type="dcterms:W3CDTF">2012-06-04T13:32:18Z</dcterms:created>
  <dcterms:modified xsi:type="dcterms:W3CDTF">2020-05-16T21:24:42Z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0x01010038A5F42BC6D33B469B9E4A1B2154A14F</vt:lpwstr>
  </property>
</Properties>
</file>